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C08B4-FCFA-4DB5-B498-DCE7EB22B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57CA23-D740-411F-BFE9-964534541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sma-NO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F3A71-CE69-45C7-94A1-09C8C9BA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1235CF-E9F3-44B5-BF75-7CBFC8E5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2570D8-41BE-4070-B3D9-9C5267EC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1557002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BD58E-2353-4A11-8A1C-046B644A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1CCF654-97FE-415B-B350-A77C1B45E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E822E-C0E9-43AA-951C-94733E0D5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430D81-96DE-4D97-87E4-A47E54EF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1719A7-4085-4C45-AD5B-8193761D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09013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8364C3C-BA35-4B86-B273-21B7C1752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90CB03B-1E5F-41EC-91E7-7C8585002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01B510-1CCB-49B0-AFA5-877B67ACA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82E47C-2C5E-481B-81F9-9E72B462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0EABCF-610E-47BB-A152-D6D74E42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15010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69B16-F5BD-426F-9067-FFD45864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7A53CA-A6DA-4CD9-B7D0-EC2978A19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F0384B-028C-4693-8C83-808CB556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D2C58D-D754-4D45-9389-F8D7718B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E28819-CA4C-44BE-AC45-2B905FEB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48976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AB18B-C4D5-4829-B905-7CAE2266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45EA45-6B5B-40F1-B29E-63939B756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E4F9C3-5C49-42BC-8A00-2CEE276D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24BD00-9B1F-4668-8A88-EBC115CD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2CEC61-E7E0-4C57-99E2-7158B9C1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5427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2A4BC4-50C7-4341-B428-6B9D8EA8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5A047F-19F3-449F-B03A-1D48A95E2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E4CCCB-6133-4052-8518-9E1E05243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5E422F-C50A-4FA0-BBD8-9AA6C5295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885D02-AE29-49D2-847D-5B180312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D65821-D415-46E4-BC14-4EA90E8E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10944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940CE-13CA-46F8-9ED8-A8FE9D83A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88F680-BB63-490F-80D5-0DCAFD4AB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C6045F-4EC5-4005-B4A8-EF1D67458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ECE889-0440-4AB2-B2D7-FD9F66E0E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70D2A6-EC33-40C5-A5DF-C38EFAE3E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6CFDB3E-BDB4-4AB9-838B-9E77F3A3D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919FEFA-9AC9-4207-A0E5-18EA5AC61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4F903C4-EFAF-4A2D-9493-8964D7DC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320888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23E6D-9F72-46FA-8BEF-3E72B167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49922E-32F2-4DEA-AC58-443D6EE6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D01BE5-50A8-4D4B-884D-D89B4D42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0ADC63-5EDE-4A5F-AA76-A371EF99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61489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6059787-57D3-4B7E-A654-16BDA023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86029EC-2ECC-492F-8B1C-975C5C51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004560-348F-41F2-BACE-ADAD07BA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338343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2F364-BFA5-41B4-BCC2-8DEEBCB5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E15A2B-6A6A-424D-9D6F-24D0B8B52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92ABA4-41B2-40F1-8B3C-02AF77702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3C37F5-35BE-453B-850C-5D72C07B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C9A0AA-D03F-4F2C-9B1A-A80CB5C9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CC5E05-7AC8-47A3-AD52-53140CEB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31804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F3205-25AB-46F5-A08E-55610616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FCEBB7C-8007-466C-9982-3EDE2DE62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ma-NO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945FE6-A4C9-4A68-A304-54DF9111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CEE271-3819-4320-B896-D1A82C8A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AD1C74-C3A1-4079-88E5-00260568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55D5A5-0B09-415B-BBAC-75AB48DD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20172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13C513-6512-46E8-B1FD-4FFA601D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203989-5CFF-45A1-8672-C5AA4D341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4F57F2-003A-48FF-B409-077567CD6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728EA-6567-44BD-A7E7-E6A3DD9C17FE}" type="datetimeFigureOut">
              <a:rPr lang="sma-NO" smtClean="0"/>
              <a:t>19.07.2022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6D1AD0-6362-473D-9330-9287CFF37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1F06DA-8445-4DB3-8035-0857E1BE7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322636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en.wikipedia.org/wiki/File:GaviaArctica.svg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ixabay.com/en/aspen-tree-painted-tree-nature-2086185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hyperlink" Target="http://pl.wikipedia.org/wiki/Dzi%C4%99giel_litwo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jpg"/><Relationship Id="rId9" Type="http://schemas.openxmlformats.org/officeDocument/2006/relationships/hyperlink" Target="https://www.deviantart.com/misteraibo/art/Mountain-02-308033536" TargetMode="External"/><Relationship Id="rId1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en.wikipedia.org/wiki/File:GaviaArctica.svg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ixabay.com/en/aspen-tree-painted-tree-nature-2086185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hyperlink" Target="http://pl.wikipedia.org/wiki/Dzi%C4%99giel_litwo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jpg"/><Relationship Id="rId9" Type="http://schemas.openxmlformats.org/officeDocument/2006/relationships/hyperlink" Target="https://www.deviantart.com/misteraibo/art/Mountain-02-308033536" TargetMode="External"/><Relationship Id="rId1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en.wikipedia.org/wiki/File:GaviaArctica.svg" TargetMode="External"/><Relationship Id="rId10" Type="http://schemas.openxmlformats.org/officeDocument/2006/relationships/hyperlink" Target="http://pl.wikipedia.org/wiki/Dzi%C4%99giel_litwor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sv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viantart.com/misteraibo/art/Mountain-02-308033536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GaviaArctica.svg" TargetMode="External"/><Relationship Id="rId3" Type="http://schemas.openxmlformats.org/officeDocument/2006/relationships/image" Target="../media/image14.sv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pl.wikipedia.org/wiki/Dzi%C4%99giel_litwor" TargetMode="External"/><Relationship Id="rId10" Type="http://schemas.openxmlformats.org/officeDocument/2006/relationships/hyperlink" Target="https://pixabay.com/en/aspen-tree-painted-tree-nature-2086185/" TargetMode="External"/><Relationship Id="rId4" Type="http://schemas.openxmlformats.org/officeDocument/2006/relationships/image" Target="../media/image3.jp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F74034-5840-48D9-8666-1799DA101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613" y="1334280"/>
            <a:ext cx="11564654" cy="5523720"/>
          </a:xfrm>
        </p:spPr>
        <p:txBody>
          <a:bodyPr/>
          <a:lstStyle/>
          <a:p>
            <a:endParaRPr lang="sma-NO" dirty="0"/>
          </a:p>
          <a:p>
            <a:endParaRPr lang="sma-NO" dirty="0"/>
          </a:p>
          <a:p>
            <a:pPr algn="l"/>
            <a:endParaRPr lang="sma-NO" dirty="0"/>
          </a:p>
          <a:p>
            <a:pPr algn="l"/>
            <a:r>
              <a:rPr lang="sma-NO" dirty="0"/>
              <a:t>	sluemege		tjahke			såekie			gïerene</a:t>
            </a:r>
          </a:p>
          <a:p>
            <a:pPr algn="l"/>
            <a:endParaRPr lang="sma-NO" dirty="0"/>
          </a:p>
          <a:p>
            <a:pPr algn="l"/>
            <a:endParaRPr lang="sma-NO" dirty="0"/>
          </a:p>
          <a:p>
            <a:pPr algn="l"/>
            <a:endParaRPr lang="sma-NO" dirty="0"/>
          </a:p>
          <a:p>
            <a:pPr algn="l"/>
            <a:endParaRPr lang="sma-NO" dirty="0"/>
          </a:p>
          <a:p>
            <a:pPr algn="l"/>
            <a:endParaRPr lang="sma-NO" dirty="0"/>
          </a:p>
          <a:p>
            <a:pPr algn="l"/>
            <a:endParaRPr lang="sma-NO" dirty="0"/>
          </a:p>
          <a:p>
            <a:pPr algn="l"/>
            <a:r>
              <a:rPr lang="sma-NO" dirty="0"/>
              <a:t>	faatnoe			duvvehke		hïngse			jïjse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A4362CB-B435-4149-87B4-125634B80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55" y="211539"/>
            <a:ext cx="2355850" cy="206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78CA52-35C3-48A1-8F27-145BCB24C9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83" y="681745"/>
            <a:ext cx="1692275" cy="144970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08C3A8E-9070-4486-B987-45F997188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6779" y="3674257"/>
            <a:ext cx="1664335" cy="206692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ECD8831-08F5-47CF-9F4F-63724FB0EA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96000" y="-241730"/>
            <a:ext cx="2378075" cy="237807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B86873B-E399-47F3-B32C-79B6CD666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54794" y="460011"/>
            <a:ext cx="1715770" cy="1715770"/>
          </a:xfrm>
          <a:prstGeom prst="rect">
            <a:avLst/>
          </a:prstGeom>
        </p:spPr>
      </p:pic>
      <p:pic>
        <p:nvPicPr>
          <p:cNvPr id="21" name="Grafik 20" descr="Gamle tegninger av greplyng">
            <a:extLst>
              <a:ext uri="{FF2B5EF4-FFF2-40B4-BE49-F238E27FC236}">
                <a16:creationId xmlns:a16="http://schemas.microsoft.com/office/drawing/2014/main" id="{23CD9F1D-26ED-4D57-BD33-A32DD8E272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701"/>
          <a:stretch/>
        </p:blipFill>
        <p:spPr bwMode="auto">
          <a:xfrm>
            <a:off x="6970026" y="3993158"/>
            <a:ext cx="2103755" cy="1833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5C5A5C5-1B22-4F3D-9EBD-61D8D46E85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269250" y="4437744"/>
            <a:ext cx="2282825" cy="1102360"/>
          </a:xfrm>
          <a:prstGeom prst="rect">
            <a:avLst/>
          </a:prstGeom>
        </p:spPr>
      </p:pic>
      <p:pic>
        <p:nvPicPr>
          <p:cNvPr id="23" name="Grafik 22" descr="Snowy owl draw – drawing-of.eu">
            <a:extLst>
              <a:ext uri="{FF2B5EF4-FFF2-40B4-BE49-F238E27FC236}">
                <a16:creationId xmlns:a16="http://schemas.microsoft.com/office/drawing/2014/main" id="{473CD82A-325F-4437-BBB3-E259B89AD1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75" y="3993158"/>
            <a:ext cx="1715770" cy="1456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305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7286D055-EBB6-4C4E-850F-96DDE4DF5108}"/>
              </a:ext>
            </a:extLst>
          </p:cNvPr>
          <p:cNvSpPr txBox="1"/>
          <p:nvPr/>
        </p:nvSpPr>
        <p:spPr>
          <a:xfrm>
            <a:off x="4970532" y="1071117"/>
            <a:ext cx="27898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ma-NO" sz="2400" dirty="0"/>
              <a:t>hïngse</a:t>
            </a:r>
          </a:p>
          <a:p>
            <a:endParaRPr lang="sma-NO" sz="2400" dirty="0"/>
          </a:p>
          <a:p>
            <a:r>
              <a:rPr lang="sma-NO" sz="2400" dirty="0"/>
              <a:t>faatnoe</a:t>
            </a:r>
          </a:p>
          <a:p>
            <a:endParaRPr lang="sma-NO" sz="2400" dirty="0"/>
          </a:p>
          <a:p>
            <a:r>
              <a:rPr lang="sma-NO" sz="2400" dirty="0"/>
              <a:t>duvvehke</a:t>
            </a:r>
          </a:p>
          <a:p>
            <a:endParaRPr lang="sma-NO" sz="2400" dirty="0"/>
          </a:p>
          <a:p>
            <a:r>
              <a:rPr lang="sma-NO" sz="2400" dirty="0"/>
              <a:t>såekie</a:t>
            </a:r>
          </a:p>
          <a:p>
            <a:endParaRPr lang="sma-NO" sz="2400" dirty="0"/>
          </a:p>
          <a:p>
            <a:r>
              <a:rPr lang="sma-NO" sz="2400" dirty="0"/>
              <a:t>sluemege</a:t>
            </a:r>
          </a:p>
          <a:p>
            <a:endParaRPr lang="sma-NO" sz="2400" dirty="0"/>
          </a:p>
          <a:p>
            <a:r>
              <a:rPr lang="sma-NO" sz="2400" dirty="0"/>
              <a:t>gïerene</a:t>
            </a:r>
          </a:p>
          <a:p>
            <a:endParaRPr lang="sma-NO" sz="2400" dirty="0"/>
          </a:p>
          <a:p>
            <a:r>
              <a:rPr lang="sma-NO" sz="2400" dirty="0"/>
              <a:t>tjahke</a:t>
            </a:r>
          </a:p>
          <a:p>
            <a:endParaRPr lang="sma-NO" sz="2400" dirty="0"/>
          </a:p>
          <a:p>
            <a:r>
              <a:rPr lang="sma-NO" sz="2400" dirty="0"/>
              <a:t>jïjse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C8F097C-2D9E-4AE4-91DC-83A18D531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8" y="1517513"/>
            <a:ext cx="1781487" cy="156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F6B467D-432C-4B6E-B4E2-C6AF21AE1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9" y="205089"/>
            <a:ext cx="1692275" cy="144970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D4B0505-B4D6-4134-AE7E-3CAD1904D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8249" y="4585986"/>
            <a:ext cx="1664335" cy="206692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1540A61-0A01-4C4D-BFB6-AC077A185B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12474" y="1471900"/>
            <a:ext cx="2080258" cy="208025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530AA13-B7CE-4E1C-9E7C-72DDF90D5D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44174" y="-1"/>
            <a:ext cx="1621093" cy="1621093"/>
          </a:xfrm>
          <a:prstGeom prst="rect">
            <a:avLst/>
          </a:prstGeom>
        </p:spPr>
      </p:pic>
      <p:pic>
        <p:nvPicPr>
          <p:cNvPr id="18" name="Grafik 17" descr="Gamle tegninger av greplyng">
            <a:extLst>
              <a:ext uri="{FF2B5EF4-FFF2-40B4-BE49-F238E27FC236}">
                <a16:creationId xmlns:a16="http://schemas.microsoft.com/office/drawing/2014/main" id="{42AEB70B-89F2-4714-A364-F8EE0111D4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701"/>
          <a:stretch/>
        </p:blipFill>
        <p:spPr bwMode="auto">
          <a:xfrm>
            <a:off x="10141243" y="5192440"/>
            <a:ext cx="1911327" cy="1665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B3E4071-2F58-45A8-BFE7-4461A6DA04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82085" y="3282551"/>
            <a:ext cx="2282825" cy="1102360"/>
          </a:xfrm>
          <a:prstGeom prst="rect">
            <a:avLst/>
          </a:prstGeom>
        </p:spPr>
      </p:pic>
      <p:pic>
        <p:nvPicPr>
          <p:cNvPr id="20" name="Grafik 19" descr="Snowy owl draw – drawing-of.eu">
            <a:extLst>
              <a:ext uri="{FF2B5EF4-FFF2-40B4-BE49-F238E27FC236}">
                <a16:creationId xmlns:a16="http://schemas.microsoft.com/office/drawing/2014/main" id="{98F8CC10-1CC0-4281-BC05-95F6FD4AED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243" y="3526229"/>
            <a:ext cx="1715770" cy="14566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" name="Tabelle 18">
            <a:extLst>
              <a:ext uri="{FF2B5EF4-FFF2-40B4-BE49-F238E27FC236}">
                <a16:creationId xmlns:a16="http://schemas.microsoft.com/office/drawing/2014/main" id="{C6595505-0B90-42E3-A904-BBA36C506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702989"/>
              </p:ext>
            </p:extLst>
          </p:nvPr>
        </p:nvGraphicFramePr>
        <p:xfrm>
          <a:off x="4219719" y="0"/>
          <a:ext cx="3221707" cy="66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21707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663360">
                <a:tc>
                  <a:txBody>
                    <a:bodyPr/>
                    <a:lstStyle/>
                    <a:p>
                      <a:pPr algn="ctr"/>
                      <a:r>
                        <a:rPr lang="sma-NO" sz="3200" dirty="0" err="1"/>
                        <a:t>Daarjoeh</a:t>
                      </a:r>
                      <a:r>
                        <a:rPr lang="sma-NO" sz="3200" dirty="0"/>
                        <a:t> sïevem!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187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BEE03B91-A628-49F5-9936-1636E88B0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705767"/>
              </p:ext>
            </p:extLst>
          </p:nvPr>
        </p:nvGraphicFramePr>
        <p:xfrm>
          <a:off x="838200" y="1177047"/>
          <a:ext cx="10515600" cy="10194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4692899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695041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355759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4759334"/>
                    </a:ext>
                  </a:extLst>
                </a:gridCol>
              </a:tblGrid>
              <a:tr h="1019418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sz="1800" dirty="0"/>
                    </a:p>
                    <a:p>
                      <a:pPr algn="ctr"/>
                      <a:r>
                        <a:rPr lang="sma-NO" sz="1800" dirty="0"/>
                        <a:t>sluemege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hïngse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faatnoe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29740"/>
                  </a:ext>
                </a:extLst>
              </a:tr>
            </a:tbl>
          </a:graphicData>
        </a:graphic>
      </p:graphicFrame>
      <p:graphicFrame>
        <p:nvGraphicFramePr>
          <p:cNvPr id="6" name="Tabelle 4">
            <a:extLst>
              <a:ext uri="{FF2B5EF4-FFF2-40B4-BE49-F238E27FC236}">
                <a16:creationId xmlns:a16="http://schemas.microsoft.com/office/drawing/2014/main" id="{774A5481-C2B9-49F5-97FC-2CBC15739B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001901"/>
              </p:ext>
            </p:extLst>
          </p:nvPr>
        </p:nvGraphicFramePr>
        <p:xfrm>
          <a:off x="838200" y="2652408"/>
          <a:ext cx="10515600" cy="10194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4692899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695041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355759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4759334"/>
                    </a:ext>
                  </a:extLst>
                </a:gridCol>
              </a:tblGrid>
              <a:tr h="1019418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sz="1800" dirty="0"/>
                    </a:p>
                    <a:p>
                      <a:pPr algn="ctr"/>
                      <a:r>
                        <a:rPr lang="sma-NO" sz="1800" dirty="0"/>
                        <a:t>gïerene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dirty="0"/>
                        <a:t>duvvehke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ma-NO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dirty="0"/>
                        <a:t>rïeksege</a:t>
                      </a:r>
                    </a:p>
                    <a:p>
                      <a:pPr algn="ctr"/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29740"/>
                  </a:ext>
                </a:extLst>
              </a:tr>
            </a:tbl>
          </a:graphicData>
        </a:graphic>
      </p:graphicFrame>
      <p:graphicFrame>
        <p:nvGraphicFramePr>
          <p:cNvPr id="7" name="Tabelle 4">
            <a:extLst>
              <a:ext uri="{FF2B5EF4-FFF2-40B4-BE49-F238E27FC236}">
                <a16:creationId xmlns:a16="http://schemas.microsoft.com/office/drawing/2014/main" id="{4622A1A8-C4AD-46F7-BAF7-C4D1B76F2C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930483"/>
              </p:ext>
            </p:extLst>
          </p:nvPr>
        </p:nvGraphicFramePr>
        <p:xfrm>
          <a:off x="838200" y="4076915"/>
          <a:ext cx="10515600" cy="10194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4692899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695041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355759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4759334"/>
                    </a:ext>
                  </a:extLst>
                </a:gridCol>
              </a:tblGrid>
              <a:tr h="1019418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sz="1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dirty="0"/>
                        <a:t>sluemege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tjahke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ma-NO" sz="1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sz="1800" dirty="0"/>
                        <a:t>jïjse</a:t>
                      </a:r>
                    </a:p>
                    <a:p>
                      <a:pPr algn="ctr"/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29740"/>
                  </a:ext>
                </a:extLst>
              </a:tr>
            </a:tbl>
          </a:graphicData>
        </a:graphic>
      </p:graphicFrame>
      <p:graphicFrame>
        <p:nvGraphicFramePr>
          <p:cNvPr id="8" name="Tabelle 4">
            <a:extLst>
              <a:ext uri="{FF2B5EF4-FFF2-40B4-BE49-F238E27FC236}">
                <a16:creationId xmlns:a16="http://schemas.microsoft.com/office/drawing/2014/main" id="{16DE5E96-5DF1-4778-9ADA-0875625220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2461"/>
              </p:ext>
            </p:extLst>
          </p:nvPr>
        </p:nvGraphicFramePr>
        <p:xfrm>
          <a:off x="838200" y="5405337"/>
          <a:ext cx="10515600" cy="10194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4692899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695041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355759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4759334"/>
                    </a:ext>
                  </a:extLst>
                </a:gridCol>
              </a:tblGrid>
              <a:tr h="1019418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sz="1800" dirty="0"/>
                    </a:p>
                    <a:p>
                      <a:pPr algn="ctr"/>
                      <a:r>
                        <a:rPr lang="sma-NO" sz="1800" dirty="0"/>
                        <a:t>faatnoe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såekie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hïngse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29740"/>
                  </a:ext>
                </a:extLst>
              </a:tr>
            </a:tbl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ADACA93B-B869-4D9F-984B-152B5BD38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96485" y="2791017"/>
            <a:ext cx="1536987" cy="742200"/>
          </a:xfrm>
          <a:prstGeom prst="rect">
            <a:avLst/>
          </a:prstGeom>
        </p:spPr>
      </p:pic>
      <p:pic>
        <p:nvPicPr>
          <p:cNvPr id="14" name="Grafik 13" descr="Gamle tegninger av greplyng">
            <a:extLst>
              <a:ext uri="{FF2B5EF4-FFF2-40B4-BE49-F238E27FC236}">
                <a16:creationId xmlns:a16="http://schemas.microsoft.com/office/drawing/2014/main" id="{3C417BDC-7FC1-4388-8595-20A2A895F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701"/>
          <a:stretch/>
        </p:blipFill>
        <p:spPr bwMode="auto">
          <a:xfrm>
            <a:off x="1380057" y="5456191"/>
            <a:ext cx="1111483" cy="968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C28B99F-029D-4185-9E20-3C1542B125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57" y="4127769"/>
            <a:ext cx="1189991" cy="101941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ED0598E-1AA2-45FC-B697-5EBA2CB6D5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767256" y="1204005"/>
            <a:ext cx="782643" cy="971958"/>
          </a:xfrm>
          <a:prstGeom prst="rect">
            <a:avLst/>
          </a:prstGeom>
        </p:spPr>
      </p:pic>
      <p:graphicFrame>
        <p:nvGraphicFramePr>
          <p:cNvPr id="17" name="Tabelle 18">
            <a:extLst>
              <a:ext uri="{FF2B5EF4-FFF2-40B4-BE49-F238E27FC236}">
                <a16:creationId xmlns:a16="http://schemas.microsoft.com/office/drawing/2014/main" id="{80449C6A-9BED-45D7-B3E3-6E55E0CEB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19391"/>
              </p:ext>
            </p:extLst>
          </p:nvPr>
        </p:nvGraphicFramePr>
        <p:xfrm>
          <a:off x="4973536" y="189631"/>
          <a:ext cx="2244928" cy="5823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4928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582327">
                <a:tc>
                  <a:txBody>
                    <a:bodyPr/>
                    <a:lstStyle/>
                    <a:p>
                      <a:pPr algn="ctr"/>
                      <a:r>
                        <a:rPr lang="sma-NO" sz="3200" dirty="0"/>
                        <a:t>Mij sjeahta?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93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68AB576-8DF7-4810-94F9-55DB4675DC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802844"/>
              </p:ext>
            </p:extLst>
          </p:nvPr>
        </p:nvGraphicFramePr>
        <p:xfrm>
          <a:off x="663102" y="442946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0" name="Tabelle 4">
            <a:extLst>
              <a:ext uri="{FF2B5EF4-FFF2-40B4-BE49-F238E27FC236}">
                <a16:creationId xmlns:a16="http://schemas.microsoft.com/office/drawing/2014/main" id="{8CE80843-D849-4A28-A25D-DA2EA0CB03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557578"/>
              </p:ext>
            </p:extLst>
          </p:nvPr>
        </p:nvGraphicFramePr>
        <p:xfrm>
          <a:off x="7094706" y="533671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1" name="Tabelle 4">
            <a:extLst>
              <a:ext uri="{FF2B5EF4-FFF2-40B4-BE49-F238E27FC236}">
                <a16:creationId xmlns:a16="http://schemas.microsoft.com/office/drawing/2014/main" id="{B82D5D2A-D0D2-4D4A-BEDA-E7E39906C6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875328"/>
              </p:ext>
            </p:extLst>
          </p:nvPr>
        </p:nvGraphicFramePr>
        <p:xfrm>
          <a:off x="776592" y="4194580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2" name="Tabelle 4">
            <a:extLst>
              <a:ext uri="{FF2B5EF4-FFF2-40B4-BE49-F238E27FC236}">
                <a16:creationId xmlns:a16="http://schemas.microsoft.com/office/drawing/2014/main" id="{B2C749C9-D5E3-4B21-AD5B-00FC3238B0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010465"/>
              </p:ext>
            </p:extLst>
          </p:nvPr>
        </p:nvGraphicFramePr>
        <p:xfrm>
          <a:off x="7094706" y="4194580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E7CDC333-3CDD-4A6F-B0CE-97A0375B6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647" y="650570"/>
            <a:ext cx="1680256" cy="147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2ACAF1F-C28C-4F8E-9224-09330B5EE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42334" y="530231"/>
            <a:ext cx="1715770" cy="1715770"/>
          </a:xfrm>
          <a:prstGeom prst="rect">
            <a:avLst/>
          </a:prstGeom>
        </p:spPr>
      </p:pic>
      <p:pic>
        <p:nvPicPr>
          <p:cNvPr id="16" name="Grafik 15" descr="Gamle tegninger av greplyng">
            <a:extLst>
              <a:ext uri="{FF2B5EF4-FFF2-40B4-BE49-F238E27FC236}">
                <a16:creationId xmlns:a16="http://schemas.microsoft.com/office/drawing/2014/main" id="{0983D497-584B-4434-9765-02643FB970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701"/>
          <a:stretch/>
        </p:blipFill>
        <p:spPr bwMode="auto">
          <a:xfrm>
            <a:off x="7208047" y="4194580"/>
            <a:ext cx="2103755" cy="1833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44C1677-7B12-46DA-BB40-FE715EDF5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4" y="4414898"/>
            <a:ext cx="1692275" cy="1449705"/>
          </a:xfrm>
          <a:prstGeom prst="rect">
            <a:avLst/>
          </a:prstGeom>
        </p:spPr>
      </p:pic>
      <p:graphicFrame>
        <p:nvGraphicFramePr>
          <p:cNvPr id="18" name="Tabelle 18">
            <a:extLst>
              <a:ext uri="{FF2B5EF4-FFF2-40B4-BE49-F238E27FC236}">
                <a16:creationId xmlns:a16="http://schemas.microsoft.com/office/drawing/2014/main" id="{6BFD8310-57C4-4654-8AFE-5B2103811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43833"/>
              </p:ext>
            </p:extLst>
          </p:nvPr>
        </p:nvGraphicFramePr>
        <p:xfrm>
          <a:off x="4269362" y="2932254"/>
          <a:ext cx="4300706" cy="66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0706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663360">
                <a:tc>
                  <a:txBody>
                    <a:bodyPr/>
                    <a:lstStyle/>
                    <a:p>
                      <a:pPr algn="ctr"/>
                      <a:r>
                        <a:rPr lang="sma-NO" sz="3200" dirty="0"/>
                        <a:t>Guktie nöörjengïelesne?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268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68AB576-8DF7-4810-94F9-55DB4675DC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3102" y="442946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0" name="Tabelle 4">
            <a:extLst>
              <a:ext uri="{FF2B5EF4-FFF2-40B4-BE49-F238E27FC236}">
                <a16:creationId xmlns:a16="http://schemas.microsoft.com/office/drawing/2014/main" id="{8CE80843-D849-4A28-A25D-DA2EA0CB039E}"/>
              </a:ext>
            </a:extLst>
          </p:cNvPr>
          <p:cNvGraphicFramePr>
            <a:graphicFrameLocks/>
          </p:cNvGraphicFramePr>
          <p:nvPr/>
        </p:nvGraphicFramePr>
        <p:xfrm>
          <a:off x="7094706" y="533671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1" name="Tabelle 4">
            <a:extLst>
              <a:ext uri="{FF2B5EF4-FFF2-40B4-BE49-F238E27FC236}">
                <a16:creationId xmlns:a16="http://schemas.microsoft.com/office/drawing/2014/main" id="{B82D5D2A-D0D2-4D4A-BEDA-E7E39906C657}"/>
              </a:ext>
            </a:extLst>
          </p:cNvPr>
          <p:cNvGraphicFramePr>
            <a:graphicFrameLocks/>
          </p:cNvGraphicFramePr>
          <p:nvPr/>
        </p:nvGraphicFramePr>
        <p:xfrm>
          <a:off x="776592" y="4194580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2" name="Tabelle 4">
            <a:extLst>
              <a:ext uri="{FF2B5EF4-FFF2-40B4-BE49-F238E27FC236}">
                <a16:creationId xmlns:a16="http://schemas.microsoft.com/office/drawing/2014/main" id="{B2C749C9-D5E3-4B21-AD5B-00FC3238B00B}"/>
              </a:ext>
            </a:extLst>
          </p:cNvPr>
          <p:cNvGraphicFramePr>
            <a:graphicFrameLocks/>
          </p:cNvGraphicFramePr>
          <p:nvPr/>
        </p:nvGraphicFramePr>
        <p:xfrm>
          <a:off x="7094706" y="4194580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86CCF2EA-4A9D-480A-AACE-FEDED7AE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38066" y="4260329"/>
            <a:ext cx="1430038" cy="1775953"/>
          </a:xfrm>
          <a:prstGeom prst="rect">
            <a:avLst/>
          </a:prstGeom>
        </p:spPr>
      </p:pic>
      <p:pic>
        <p:nvPicPr>
          <p:cNvPr id="18" name="Grafik 17" descr="Snowy owl draw – drawing-of.eu">
            <a:extLst>
              <a:ext uri="{FF2B5EF4-FFF2-40B4-BE49-F238E27FC236}">
                <a16:creationId xmlns:a16="http://schemas.microsoft.com/office/drawing/2014/main" id="{8CD253EB-7AC1-4C34-8A84-755D2A0B8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28" y="4419960"/>
            <a:ext cx="1715770" cy="145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3045C94-3D8D-4A4B-A677-A3CE57DA64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63102" y="773078"/>
            <a:ext cx="2282825" cy="110236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C508AAB-E7B3-48D8-A9D4-A568F3115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094706" y="343755"/>
            <a:ext cx="2080258" cy="2080258"/>
          </a:xfrm>
          <a:prstGeom prst="rect">
            <a:avLst/>
          </a:prstGeom>
        </p:spPr>
      </p:pic>
      <p:graphicFrame>
        <p:nvGraphicFramePr>
          <p:cNvPr id="22" name="Tabelle 18">
            <a:extLst>
              <a:ext uri="{FF2B5EF4-FFF2-40B4-BE49-F238E27FC236}">
                <a16:creationId xmlns:a16="http://schemas.microsoft.com/office/drawing/2014/main" id="{BD2B9549-77D4-48A0-9EEA-E9C384921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341502"/>
              </p:ext>
            </p:extLst>
          </p:nvPr>
        </p:nvGraphicFramePr>
        <p:xfrm>
          <a:off x="4269362" y="2932254"/>
          <a:ext cx="4300706" cy="66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0706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663360">
                <a:tc>
                  <a:txBody>
                    <a:bodyPr/>
                    <a:lstStyle/>
                    <a:p>
                      <a:pPr algn="ctr"/>
                      <a:r>
                        <a:rPr lang="sma-NO" sz="3200" dirty="0"/>
                        <a:t>Guktie nöörjengïelesne?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73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371BF37E-03BF-47C4-B0F9-3967DC1C7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376168"/>
              </p:ext>
            </p:extLst>
          </p:nvPr>
        </p:nvGraphicFramePr>
        <p:xfrm>
          <a:off x="2032000" y="1356360"/>
          <a:ext cx="8128000" cy="4145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5047772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97042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sz="2800" dirty="0" err="1"/>
                        <a:t>gleeemsu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570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 err="1">
                          <a:effectLst/>
                        </a:rPr>
                        <a:t>atjekh</a:t>
                      </a:r>
                      <a:endParaRPr lang="de-DE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408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sz="2800" dirty="0" err="1"/>
                        <a:t>aaofetn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84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sz="2800" dirty="0" err="1"/>
                        <a:t>vedkeuvh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877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sz="2800" dirty="0" err="1"/>
                        <a:t>erïegne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130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sz="2800" dirty="0" err="1"/>
                        <a:t>sieåek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81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sz="2800" dirty="0" err="1"/>
                        <a:t>ïejsj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69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ma-NO" sz="2800" dirty="0" err="1"/>
                        <a:t>hneïsg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886151"/>
                  </a:ext>
                </a:extLst>
              </a:tr>
            </a:tbl>
          </a:graphicData>
        </a:graphic>
      </p:graphicFrame>
      <p:graphicFrame>
        <p:nvGraphicFramePr>
          <p:cNvPr id="6" name="Tabelle 18">
            <a:extLst>
              <a:ext uri="{FF2B5EF4-FFF2-40B4-BE49-F238E27FC236}">
                <a16:creationId xmlns:a16="http://schemas.microsoft.com/office/drawing/2014/main" id="{F852D0C0-70B9-4BFB-8053-F5B3D1233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682942"/>
              </p:ext>
            </p:extLst>
          </p:nvPr>
        </p:nvGraphicFramePr>
        <p:xfrm>
          <a:off x="4709808" y="315514"/>
          <a:ext cx="2772384" cy="66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2384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663360">
                <a:tc>
                  <a:txBody>
                    <a:bodyPr/>
                    <a:lstStyle/>
                    <a:p>
                      <a:pPr algn="ctr"/>
                      <a:r>
                        <a:rPr lang="sma-NO" sz="3200" dirty="0" err="1"/>
                        <a:t>word</a:t>
                      </a:r>
                      <a:r>
                        <a:rPr lang="sma-NO" sz="3200" dirty="0"/>
                        <a:t> </a:t>
                      </a:r>
                      <a:r>
                        <a:rPr lang="sma-NO" sz="3200" dirty="0" err="1"/>
                        <a:t>scramble</a:t>
                      </a:r>
                      <a:r>
                        <a:rPr lang="sma-NO" sz="3200" dirty="0"/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027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18">
            <a:extLst>
              <a:ext uri="{FF2B5EF4-FFF2-40B4-BE49-F238E27FC236}">
                <a16:creationId xmlns:a16="http://schemas.microsoft.com/office/drawing/2014/main" id="{52831E54-B49D-4779-9E6B-577CD6C15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182861"/>
              </p:ext>
            </p:extLst>
          </p:nvPr>
        </p:nvGraphicFramePr>
        <p:xfrm>
          <a:off x="1801238" y="344696"/>
          <a:ext cx="8589523" cy="66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89523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663360">
                <a:tc>
                  <a:txBody>
                    <a:bodyPr/>
                    <a:lstStyle/>
                    <a:p>
                      <a:pPr algn="ctr"/>
                      <a:r>
                        <a:rPr lang="sma-NO" sz="3200" dirty="0" err="1"/>
                        <a:t>Mam</a:t>
                      </a:r>
                      <a:r>
                        <a:rPr lang="sma-NO" sz="3200" dirty="0"/>
                        <a:t> vielie maahtah vaeresne gaavnedh? Tjaelieh!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  <p:graphicFrame>
        <p:nvGraphicFramePr>
          <p:cNvPr id="10" name="Tabelle 18">
            <a:extLst>
              <a:ext uri="{FF2B5EF4-FFF2-40B4-BE49-F238E27FC236}">
                <a16:creationId xmlns:a16="http://schemas.microsoft.com/office/drawing/2014/main" id="{C7056D26-8F93-4623-95AD-F37BE61AD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961191"/>
              </p:ext>
            </p:extLst>
          </p:nvPr>
        </p:nvGraphicFramePr>
        <p:xfrm>
          <a:off x="2180617" y="1955259"/>
          <a:ext cx="7830766" cy="3647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30766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3647874">
                <a:tc>
                  <a:txBody>
                    <a:bodyPr/>
                    <a:lstStyle/>
                    <a:p>
                      <a:pPr algn="ctr"/>
                      <a:endParaRPr lang="sma-NO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650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Widescreen</PresentationFormat>
  <Paragraphs>64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sophie lutz</dc:creator>
  <cp:lastModifiedBy>Anna Erika Jonsson</cp:lastModifiedBy>
  <cp:revision>3</cp:revision>
  <dcterms:created xsi:type="dcterms:W3CDTF">2021-11-09T07:24:18Z</dcterms:created>
  <dcterms:modified xsi:type="dcterms:W3CDTF">2022-07-19T12:13:51Z</dcterms:modified>
</cp:coreProperties>
</file>