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Erika Jonsson" userId="7945c81f-f346-4665-b5e6-9268e0210540" providerId="ADAL" clId="{9C7B987E-369D-4893-AE11-5F029EB25CCD}"/>
    <pc:docChg chg="modSld">
      <pc:chgData name="Anna Erika Jonsson" userId="7945c81f-f346-4665-b5e6-9268e0210540" providerId="ADAL" clId="{9C7B987E-369D-4893-AE11-5F029EB25CCD}" dt="2022-07-20T11:43:01.598" v="0" actId="20577"/>
      <pc:docMkLst>
        <pc:docMk/>
      </pc:docMkLst>
      <pc:sldChg chg="modSp mod">
        <pc:chgData name="Anna Erika Jonsson" userId="7945c81f-f346-4665-b5e6-9268e0210540" providerId="ADAL" clId="{9C7B987E-369D-4893-AE11-5F029EB25CCD}" dt="2022-07-20T11:43:01.598" v="0" actId="20577"/>
        <pc:sldMkLst>
          <pc:docMk/>
          <pc:sldMk cId="4191650272" sldId="264"/>
        </pc:sldMkLst>
        <pc:graphicFrameChg chg="modGraphic">
          <ac:chgData name="Anna Erika Jonsson" userId="7945c81f-f346-4665-b5e6-9268e0210540" providerId="ADAL" clId="{9C7B987E-369D-4893-AE11-5F029EB25CCD}" dt="2022-07-20T11:43:01.598" v="0" actId="20577"/>
          <ac:graphicFrameMkLst>
            <pc:docMk/>
            <pc:sldMk cId="4191650272" sldId="264"/>
            <ac:graphicFrameMk id="9" creationId="{52831E54-B49D-4779-9E6B-577CD6C15DE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9C08B4-FCFA-4DB5-B498-DCE7EB22B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57CA23-D740-411F-BFE9-964534541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F3A71-CE69-45C7-94A1-09C8C9BA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1235CF-E9F3-44B5-BF75-7CBFC8E5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2570D8-41BE-4070-B3D9-9C5267EC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1557002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4BD58E-2353-4A11-8A1C-046B644A1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CCF654-97FE-415B-B350-A77C1B45E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7E822E-C0E9-43AA-951C-94733E0D5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430D81-96DE-4D97-87E4-A47E54EF2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C1719A7-4085-4C45-AD5B-8193761D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09013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8364C3C-BA35-4B86-B273-21B7C1752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0CB03B-1E5F-41EC-91E7-7C8585002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1B510-1CCB-49B0-AFA5-877B67ACA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82E47C-2C5E-481B-81F9-9E72B4624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0EABCF-610E-47BB-A152-D6D74E42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150100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69B16-F5BD-426F-9067-FFD458641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7A53CA-A6DA-4CD9-B7D0-EC2978A1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F0384B-028C-4693-8C83-808CB556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D2C58D-D754-4D45-9389-F8D7718B8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E28819-CA4C-44BE-AC45-2B905FEB0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48976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FAB18B-C4D5-4829-B905-7CAE2266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45EA45-6B5B-40F1-B29E-63939B756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E4F9C3-5C49-42BC-8A00-2CEE276D6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24BD00-9B1F-4668-8A88-EBC115CD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2CEC61-E7E0-4C57-99E2-7158B9C1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5427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A4BC4-50C7-4341-B428-6B9D8EA8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5A047F-19F3-449F-B03A-1D48A95E2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E4CCCB-6133-4052-8518-9E1E052431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5E422F-C50A-4FA0-BBD8-9AA6C529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5885D02-AE29-49D2-847D-5B180312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D65821-D415-46E4-BC14-4EA90E8EA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10944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940CE-13CA-46F8-9ED8-A8FE9D83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88F680-BB63-490F-80D5-0DCAFD4AB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C6045F-4EC5-4005-B4A8-EF1D67458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FECE889-0440-4AB2-B2D7-FD9F66E0E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970D2A6-EC33-40C5-A5DF-C38EFAE3E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6CFDB3E-BDB4-4AB9-838B-9E77F3A3D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919FEFA-9AC9-4207-A0E5-18EA5AC61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4F903C4-EFAF-4A2D-9493-8964D7DC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20888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23E6D-9F72-46FA-8BEF-3E72B167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49922E-32F2-4DEA-AC58-443D6EE6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FD01BE5-50A8-4D4B-884D-D89B4D42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0ADC63-5EDE-4A5F-AA76-A371EF99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614891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059787-57D3-4B7E-A654-16BDA0232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6029EC-2ECC-492F-8B1C-975C5C511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004560-348F-41F2-BACE-ADAD07BA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383437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22F364-BFA5-41B4-BCC2-8DEEBCB5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7E15A2B-6A6A-424D-9D6F-24D0B8B52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692ABA4-41B2-40F1-8B3C-02AF77702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D3C37F5-35BE-453B-850C-5D72C07B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4C9A0AA-D03F-4F2C-9B1A-A80CB5C97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CC5E05-7AC8-47A3-AD52-53140CEB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1804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F3205-25AB-46F5-A08E-556106164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FCEBB7C-8007-466C-9982-3EDE2DE62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ma-NO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945FE6-A4C9-4A68-A304-54DF91112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2CEE271-3819-4320-B896-D1A82C8A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AD1C74-C3A1-4079-88E5-00260568A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ma-NO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55D5A5-0B09-415B-BBAC-75AB48DD1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220172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13C513-6512-46E8-B1FD-4FFA601D1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sma-NO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03989-5CFF-45A1-8672-C5AA4D341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sma-NO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4F57F2-003A-48FF-B409-077567CD6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728EA-6567-44BD-A7E7-E6A3DD9C17FE}" type="datetimeFigureOut">
              <a:rPr lang="sma-NO" smtClean="0"/>
              <a:t>20.07.2022</a:t>
            </a:fld>
            <a:endParaRPr lang="sma-NO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6D1AD0-6362-473D-9330-9287CFF37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ma-NO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F1F06DA-8445-4DB3-8035-0857E1BE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C60F-F22B-4358-B8CF-CF4762F057F7}" type="slidenum">
              <a:rPr lang="sma-NO" smtClean="0"/>
              <a:t>‹#›</a:t>
            </a:fld>
            <a:endParaRPr lang="sma-NO"/>
          </a:p>
        </p:txBody>
      </p:sp>
    </p:spTree>
    <p:extLst>
      <p:ext uri="{BB962C8B-B14F-4D97-AF65-F5344CB8AC3E}">
        <p14:creationId xmlns:p14="http://schemas.microsoft.com/office/powerpoint/2010/main" val="322636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hyperlink" Target="https://pixabay.com/es/abedul-%C3%A1rbol-planta-tronco-ramas-155204/" TargetMode="External"/><Relationship Id="rId7" Type="http://schemas.openxmlformats.org/officeDocument/2006/relationships/hyperlink" Target="https://pixabay.com/es/cono-con%C3%ADferas-pino-planta-%C3%A1rbol-2022406/" TargetMode="External"/><Relationship Id="rId12" Type="http://schemas.openxmlformats.org/officeDocument/2006/relationships/hyperlink" Target="https://openclipart.org/detail/1029/johnny_automatic_big_mushroom" TargetMode="External"/><Relationship Id="rId2" Type="http://schemas.openxmlformats.org/officeDocument/2006/relationships/image" Target="../media/image1.png"/><Relationship Id="rId16" Type="http://schemas.openxmlformats.org/officeDocument/2006/relationships/hyperlink" Target="https://pixabay.com/pt/filiais-galho-natural-folha-41013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hyperlink" Target="https://pixabay.com/en/leaf-nature-nerves-veins-green-306354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openxmlformats.org/officeDocument/2006/relationships/hyperlink" Target="https://pngimg.com/download/67243" TargetMode="External"/><Relationship Id="rId14" Type="http://schemas.openxmlformats.org/officeDocument/2006/relationships/hyperlink" Target="https://pixabay.com/en/beaver-wood-standing-tail-log-48437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hyperlink" Target="https://pixabay.com/en/leaf-nature-nerves-veins-green-306354/" TargetMode="External"/><Relationship Id="rId3" Type="http://schemas.openxmlformats.org/officeDocument/2006/relationships/hyperlink" Target="https://pixabay.com/es/abedul-%C3%A1rbol-planta-tronco-ramas-155204/" TargetMode="External"/><Relationship Id="rId7" Type="http://schemas.openxmlformats.org/officeDocument/2006/relationships/hyperlink" Target="https://pixabay.com/en/beaver-wood-standing-tail-log-48437/" TargetMode="External"/><Relationship Id="rId12" Type="http://schemas.openxmlformats.org/officeDocument/2006/relationships/image" Target="../media/image2.png"/><Relationship Id="rId2" Type="http://schemas.openxmlformats.org/officeDocument/2006/relationships/image" Target="../media/image1.png"/><Relationship Id="rId16" Type="http://schemas.openxmlformats.org/officeDocument/2006/relationships/hyperlink" Target="https://pngimg.com/download/6724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hyperlink" Target="https://pixabay.com/pt/filiais-galho-natural-folha-41013/" TargetMode="External"/><Relationship Id="rId5" Type="http://schemas.openxmlformats.org/officeDocument/2006/relationships/hyperlink" Target="https://openclipart.org/detail/1029/johnny_automatic_big_mushroom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hyperlink" Target="https://pixabay.com/es/cono-con%C3%ADferas-pino-planta-%C3%A1rbol-2022406/" TargetMode="External"/><Relationship Id="rId1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hyperlink" Target="https://openclipart.org/detail/1029/johnny_automatic_big_mushro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pixabay.com/en/leaf-nature-nerves-veins-green-306354/" TargetMode="External"/><Relationship Id="rId10" Type="http://schemas.openxmlformats.org/officeDocument/2006/relationships/image" Target="../media/image5.jpg"/><Relationship Id="rId4" Type="http://schemas.openxmlformats.org/officeDocument/2006/relationships/image" Target="../media/image2.png"/><Relationship Id="rId9" Type="http://schemas.openxmlformats.org/officeDocument/2006/relationships/hyperlink" Target="https://pngimg.com/download/6724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abedul-%C3%A1rbol-planta-tronco-ramas-155204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leaf-nature-nerves-veins-green-306354/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openclipart.org/detail/1029/johnny_automatic_big_mushroom" TargetMode="External"/><Relationship Id="rId4" Type="http://schemas.openxmlformats.org/officeDocument/2006/relationships/hyperlink" Target="https://pngimg.com/download/67243" TargetMode="Externa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g"/><Relationship Id="rId7" Type="http://schemas.openxmlformats.org/officeDocument/2006/relationships/hyperlink" Target="https://pixabay.com/en/beaver-wood-standing-tail-log-48437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pixabay.com/pt/filiais-galho-natural-folha-41013/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pixabay.com/es/cono-con%C3%ADferas-pino-planta-%C3%A1rbol-2022406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0F74034-5840-48D9-8666-1799DA1010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13" y="1334280"/>
            <a:ext cx="11564654" cy="5523720"/>
          </a:xfrm>
        </p:spPr>
        <p:txBody>
          <a:bodyPr/>
          <a:lstStyle/>
          <a:p>
            <a:endParaRPr lang="sma-NO" dirty="0"/>
          </a:p>
          <a:p>
            <a:endParaRPr lang="sma-NO" dirty="0"/>
          </a:p>
          <a:p>
            <a:pPr algn="l"/>
            <a:endParaRPr lang="sma-NO" dirty="0"/>
          </a:p>
          <a:p>
            <a:pPr algn="l"/>
            <a:r>
              <a:rPr lang="sma-NO" dirty="0"/>
              <a:t>	moere			laste			baahtsege		biesie</a:t>
            </a:r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endParaRPr lang="sma-NO" dirty="0"/>
          </a:p>
          <a:p>
            <a:pPr algn="l"/>
            <a:r>
              <a:rPr lang="sma-NO" dirty="0"/>
              <a:t>	burhvie			goebpere		vetneme		åeksie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D37A6C-0505-486F-A80D-FEE8BCE50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4989" y="487259"/>
            <a:ext cx="1296954" cy="18807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3C5343B-B38E-4014-9C14-B51440A61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350525" y="1558118"/>
            <a:ext cx="1036598" cy="8098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8A7563B-28F7-4E0C-AADF-9767B7A1A2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863447" y="1133669"/>
            <a:ext cx="1095593" cy="96277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43AB3B-0599-4A2F-986F-3A4F05F3BBD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45921" y="752066"/>
            <a:ext cx="2121401" cy="19528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0771A0D-AA4E-47C2-A53E-24ABD17814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2" y="3876939"/>
            <a:ext cx="2390775" cy="1914525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DD7E76-04E0-4F60-8EEB-B12D6E89A9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797493" y="4114799"/>
            <a:ext cx="1368559" cy="13001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F922EA1-ECF2-47C5-9217-44D693C98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483610" y="4136834"/>
            <a:ext cx="1475049" cy="158749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05976E5-89FB-4291-943C-BE21EACC4A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 rot="19025512">
            <a:off x="10190414" y="4626416"/>
            <a:ext cx="1505921" cy="7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0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8FE7C29-62B3-4EDC-8D9B-BF3FDD1ED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6409" y="4256826"/>
            <a:ext cx="1296954" cy="18807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ABB026D-68ED-4CE9-8621-F1DEA9CCB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4804" y="2778934"/>
            <a:ext cx="1368559" cy="13001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315196-E208-4673-B6F2-C3CD298D1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0310785" y="4995251"/>
            <a:ext cx="1475049" cy="15874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6ADADCC-6510-4E3A-B7AB-72D5F64CC6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87770" y="1413587"/>
            <a:ext cx="1095593" cy="9627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4B3DCFC-A82A-4DAB-B109-341CE03BEC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19025512">
            <a:off x="9744739" y="3840876"/>
            <a:ext cx="1505921" cy="7531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8EA931-B980-4AD1-9BBD-C502A93FFBC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268994" y="363800"/>
            <a:ext cx="1036598" cy="80984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ED7925-D890-4CE9-A92F-9226AFE207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905" y="1514473"/>
            <a:ext cx="2390775" cy="1914525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34D0B6-A802-45BA-AC81-1A1F21C398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74865" y="-438378"/>
            <a:ext cx="2121401" cy="195285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286D055-EBB6-4C4E-850F-96DDE4DF5108}"/>
              </a:ext>
            </a:extLst>
          </p:cNvPr>
          <p:cNvSpPr txBox="1"/>
          <p:nvPr/>
        </p:nvSpPr>
        <p:spPr>
          <a:xfrm>
            <a:off x="5096637" y="538047"/>
            <a:ext cx="27898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ma-NO" sz="2400" dirty="0"/>
              <a:t>vetneme</a:t>
            </a:r>
          </a:p>
          <a:p>
            <a:endParaRPr lang="sma-NO" sz="2400" dirty="0"/>
          </a:p>
          <a:p>
            <a:r>
              <a:rPr lang="sma-NO" sz="2400" dirty="0"/>
              <a:t>moere</a:t>
            </a:r>
          </a:p>
          <a:p>
            <a:endParaRPr lang="sma-NO" sz="2400" dirty="0"/>
          </a:p>
          <a:p>
            <a:r>
              <a:rPr lang="sma-NO" sz="2400" dirty="0"/>
              <a:t>baahtsege</a:t>
            </a:r>
          </a:p>
          <a:p>
            <a:endParaRPr lang="sma-NO" sz="2400" dirty="0"/>
          </a:p>
          <a:p>
            <a:r>
              <a:rPr lang="sma-NO" sz="2400" dirty="0"/>
              <a:t>biesie</a:t>
            </a:r>
          </a:p>
          <a:p>
            <a:endParaRPr lang="sma-NO" sz="2400" dirty="0"/>
          </a:p>
          <a:p>
            <a:r>
              <a:rPr lang="sma-NO" sz="2400" dirty="0"/>
              <a:t>goebpere</a:t>
            </a:r>
          </a:p>
          <a:p>
            <a:endParaRPr lang="sma-NO" sz="2400" dirty="0"/>
          </a:p>
          <a:p>
            <a:r>
              <a:rPr lang="sma-NO" sz="2400" dirty="0"/>
              <a:t>åeksie</a:t>
            </a:r>
          </a:p>
          <a:p>
            <a:endParaRPr lang="sma-NO" sz="2400" dirty="0"/>
          </a:p>
          <a:p>
            <a:r>
              <a:rPr lang="sma-NO" sz="2400" dirty="0"/>
              <a:t>laste</a:t>
            </a:r>
          </a:p>
          <a:p>
            <a:endParaRPr lang="sma-NO" sz="2400" dirty="0"/>
          </a:p>
          <a:p>
            <a:r>
              <a:rPr lang="sma-NO" sz="2400" dirty="0"/>
              <a:t>burhvie</a:t>
            </a:r>
          </a:p>
        </p:txBody>
      </p:sp>
    </p:spTree>
    <p:extLst>
      <p:ext uri="{BB962C8B-B14F-4D97-AF65-F5344CB8AC3E}">
        <p14:creationId xmlns:p14="http://schemas.microsoft.com/office/powerpoint/2010/main" val="1007187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BEE03B91-A628-49F5-9936-1636E88B08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501277"/>
              </p:ext>
            </p:extLst>
          </p:nvPr>
        </p:nvGraphicFramePr>
        <p:xfrm>
          <a:off x="838200" y="1177047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baahtsege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åeksie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laste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D2381444-788B-4930-B35B-33DCA58A6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41180" y="1281835"/>
            <a:ext cx="1036598" cy="809842"/>
          </a:xfrm>
          <a:prstGeom prst="rect">
            <a:avLst/>
          </a:prstGeom>
        </p:spPr>
      </p:pic>
      <p:graphicFrame>
        <p:nvGraphicFramePr>
          <p:cNvPr id="6" name="Tabelle 4">
            <a:extLst>
              <a:ext uri="{FF2B5EF4-FFF2-40B4-BE49-F238E27FC236}">
                <a16:creationId xmlns:a16="http://schemas.microsoft.com/office/drawing/2014/main" id="{774A5481-C2B9-49F5-97FC-2CBC15739B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3086315"/>
              </p:ext>
            </p:extLst>
          </p:nvPr>
        </p:nvGraphicFramePr>
        <p:xfrm>
          <a:off x="838200" y="2652408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burhvie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goebpere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åeksie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graphicFrame>
        <p:nvGraphicFramePr>
          <p:cNvPr id="7" name="Tabelle 4">
            <a:extLst>
              <a:ext uri="{FF2B5EF4-FFF2-40B4-BE49-F238E27FC236}">
                <a16:creationId xmlns:a16="http://schemas.microsoft.com/office/drawing/2014/main" id="{4622A1A8-C4AD-46F7-BAF7-C4D1B76F2C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484991"/>
              </p:ext>
            </p:extLst>
          </p:nvPr>
        </p:nvGraphicFramePr>
        <p:xfrm>
          <a:off x="838200" y="4076915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moere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baahtsege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vetneme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graphicFrame>
        <p:nvGraphicFramePr>
          <p:cNvPr id="8" name="Tabelle 4">
            <a:extLst>
              <a:ext uri="{FF2B5EF4-FFF2-40B4-BE49-F238E27FC236}">
                <a16:creationId xmlns:a16="http://schemas.microsoft.com/office/drawing/2014/main" id="{16DE5E96-5DF1-4778-9ADA-0875625220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583739"/>
              </p:ext>
            </p:extLst>
          </p:nvPr>
        </p:nvGraphicFramePr>
        <p:xfrm>
          <a:off x="838200" y="5405337"/>
          <a:ext cx="10515600" cy="101941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46928990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6950412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53557592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4759334"/>
                    </a:ext>
                  </a:extLst>
                </a:gridCol>
              </a:tblGrid>
              <a:tr h="1019418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sz="1800" dirty="0"/>
                    </a:p>
                    <a:p>
                      <a:pPr algn="ctr"/>
                      <a:r>
                        <a:rPr lang="sma-NO" sz="1800" dirty="0"/>
                        <a:t>biesie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sjædtoe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ma-NO" dirty="0"/>
                    </a:p>
                    <a:p>
                      <a:pPr algn="ctr"/>
                      <a:r>
                        <a:rPr lang="sma-NO" dirty="0"/>
                        <a:t>laste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929740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742AE050-1EF7-49D1-B99B-0DA891EDB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782640" y="2789342"/>
            <a:ext cx="795138" cy="7553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F809B8-6FE8-4C73-81B7-06BCA38D52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541180" y="3980830"/>
            <a:ext cx="1304899" cy="120122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1249E94-01D5-41F8-BDE5-2AEB2219CD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68" y="5405337"/>
            <a:ext cx="1481411" cy="1186309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34493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371BF37E-03BF-47C4-B0F9-3967DC1C7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31815"/>
              </p:ext>
            </p:extLst>
          </p:nvPr>
        </p:nvGraphicFramePr>
        <p:xfrm>
          <a:off x="2032000" y="1356360"/>
          <a:ext cx="8128000" cy="4145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504777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97042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isebei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570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>
                          <a:effectLst/>
                        </a:rPr>
                        <a:t>hsbeaetag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40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tslea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4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vmetnee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877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eieåsk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130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remeo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81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egoeberp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69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/>
                        <a:t>iehrbvu</a:t>
                      </a:r>
                      <a:endParaRPr lang="sma-NO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886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5027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68AB576-8DF7-4810-94F9-55DB4675DC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3102" y="442946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8CE80843-D849-4A28-A25D-DA2EA0CB039E}"/>
              </a:ext>
            </a:extLst>
          </p:cNvPr>
          <p:cNvGraphicFramePr>
            <a:graphicFrameLocks/>
          </p:cNvGraphicFramePr>
          <p:nvPr/>
        </p:nvGraphicFramePr>
        <p:xfrm>
          <a:off x="7094706" y="533671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B82D5D2A-D0D2-4D4A-BEDA-E7E39906C657}"/>
              </a:ext>
            </a:extLst>
          </p:cNvPr>
          <p:cNvGraphicFramePr>
            <a:graphicFrameLocks/>
          </p:cNvGraphicFramePr>
          <p:nvPr/>
        </p:nvGraphicFramePr>
        <p:xfrm>
          <a:off x="776592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2" name="Tabelle 4">
            <a:extLst>
              <a:ext uri="{FF2B5EF4-FFF2-40B4-BE49-F238E27FC236}">
                <a16:creationId xmlns:a16="http://schemas.microsoft.com/office/drawing/2014/main" id="{B2C749C9-D5E3-4B21-AD5B-00FC3238B00B}"/>
              </a:ext>
            </a:extLst>
          </p:cNvPr>
          <p:cNvGraphicFramePr>
            <a:graphicFrameLocks/>
          </p:cNvGraphicFramePr>
          <p:nvPr/>
        </p:nvGraphicFramePr>
        <p:xfrm>
          <a:off x="7094706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6BFD8310-57C4-4654-8AFE-5B2103811070}"/>
              </a:ext>
            </a:extLst>
          </p:cNvPr>
          <p:cNvGraphicFramePr>
            <a:graphicFrameLocks noGrp="1"/>
          </p:cNvGraphicFramePr>
          <p:nvPr/>
        </p:nvGraphicFramePr>
        <p:xfrm>
          <a:off x="4269362" y="2932254"/>
          <a:ext cx="4300706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70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Guktie nöörjengïelesne?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  <p:pic>
        <p:nvPicPr>
          <p:cNvPr id="15" name="Grafik 14">
            <a:extLst>
              <a:ext uri="{FF2B5EF4-FFF2-40B4-BE49-F238E27FC236}">
                <a16:creationId xmlns:a16="http://schemas.microsoft.com/office/drawing/2014/main" id="{232D5022-79AC-4D02-9413-D9232C550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6592" y="442946"/>
            <a:ext cx="2121401" cy="195285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9E4F6A7-C133-4EB3-A99D-5192695D30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98789" y="4734830"/>
            <a:ext cx="1036598" cy="80984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E355F32-C976-4751-9A93-BE3952108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301721" y="4194580"/>
            <a:ext cx="1296954" cy="188070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E8B5A3F-E87D-4379-B55D-D78B47FD31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532808" y="773300"/>
            <a:ext cx="1368559" cy="13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68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668AB576-8DF7-4810-94F9-55DB4675DC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3102" y="442946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0" name="Tabelle 4">
            <a:extLst>
              <a:ext uri="{FF2B5EF4-FFF2-40B4-BE49-F238E27FC236}">
                <a16:creationId xmlns:a16="http://schemas.microsoft.com/office/drawing/2014/main" id="{8CE80843-D849-4A28-A25D-DA2EA0CB039E}"/>
              </a:ext>
            </a:extLst>
          </p:cNvPr>
          <p:cNvGraphicFramePr>
            <a:graphicFrameLocks/>
          </p:cNvGraphicFramePr>
          <p:nvPr/>
        </p:nvGraphicFramePr>
        <p:xfrm>
          <a:off x="7094706" y="533671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B82D5D2A-D0D2-4D4A-BEDA-E7E39906C657}"/>
              </a:ext>
            </a:extLst>
          </p:cNvPr>
          <p:cNvGraphicFramePr>
            <a:graphicFrameLocks/>
          </p:cNvGraphicFramePr>
          <p:nvPr/>
        </p:nvGraphicFramePr>
        <p:xfrm>
          <a:off x="776592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2" name="Tabelle 4">
            <a:extLst>
              <a:ext uri="{FF2B5EF4-FFF2-40B4-BE49-F238E27FC236}">
                <a16:creationId xmlns:a16="http://schemas.microsoft.com/office/drawing/2014/main" id="{B2C749C9-D5E3-4B21-AD5B-00FC3238B00B}"/>
              </a:ext>
            </a:extLst>
          </p:cNvPr>
          <p:cNvGraphicFramePr>
            <a:graphicFrameLocks/>
          </p:cNvGraphicFramePr>
          <p:nvPr/>
        </p:nvGraphicFramePr>
        <p:xfrm>
          <a:off x="7094706" y="4194580"/>
          <a:ext cx="4434192" cy="1890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096">
                  <a:extLst>
                    <a:ext uri="{9D8B030D-6E8A-4147-A177-3AD203B41FA5}">
                      <a16:colId xmlns:a16="http://schemas.microsoft.com/office/drawing/2014/main" val="3552203807"/>
                    </a:ext>
                  </a:extLst>
                </a:gridCol>
                <a:gridCol w="2217096">
                  <a:extLst>
                    <a:ext uri="{9D8B030D-6E8A-4147-A177-3AD203B41FA5}">
                      <a16:colId xmlns:a16="http://schemas.microsoft.com/office/drawing/2014/main" val="1130670807"/>
                    </a:ext>
                  </a:extLst>
                </a:gridCol>
              </a:tblGrid>
              <a:tr h="1890342"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sma-NO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545500"/>
                  </a:ext>
                </a:extLst>
              </a:tr>
            </a:tbl>
          </a:graphicData>
        </a:graphic>
      </p:graphicFrame>
      <p:graphicFrame>
        <p:nvGraphicFramePr>
          <p:cNvPr id="18" name="Tabelle 18">
            <a:extLst>
              <a:ext uri="{FF2B5EF4-FFF2-40B4-BE49-F238E27FC236}">
                <a16:creationId xmlns:a16="http://schemas.microsoft.com/office/drawing/2014/main" id="{6BFD8310-57C4-4654-8AFE-5B2103811070}"/>
              </a:ext>
            </a:extLst>
          </p:cNvPr>
          <p:cNvGraphicFramePr>
            <a:graphicFrameLocks noGrp="1"/>
          </p:cNvGraphicFramePr>
          <p:nvPr/>
        </p:nvGraphicFramePr>
        <p:xfrm>
          <a:off x="4269362" y="2932254"/>
          <a:ext cx="4300706" cy="66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0070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Guktie nöörjengïelesne?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1801E422-8AF6-4273-819D-0A39C923B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06" y="533671"/>
            <a:ext cx="2390775" cy="1914525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4D3D6C3-ED46-430F-984E-85535B0D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9025512">
            <a:off x="1106578" y="4606458"/>
            <a:ext cx="1505921" cy="75317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6020C4B-EFD5-4701-8C61-D8CFEA35F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25951" y="4346002"/>
            <a:ext cx="1475049" cy="15874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E07FC43-A48E-408D-B005-26761D839B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96502" y="773078"/>
            <a:ext cx="1095593" cy="96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elle 18">
            <a:extLst>
              <a:ext uri="{FF2B5EF4-FFF2-40B4-BE49-F238E27FC236}">
                <a16:creationId xmlns:a16="http://schemas.microsoft.com/office/drawing/2014/main" id="{52831E54-B49D-4779-9E6B-577CD6C15D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424922"/>
              </p:ext>
            </p:extLst>
          </p:nvPr>
        </p:nvGraphicFramePr>
        <p:xfrm>
          <a:off x="1688965" y="315512"/>
          <a:ext cx="8814070" cy="1066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14070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663360">
                <a:tc>
                  <a:txBody>
                    <a:bodyPr/>
                    <a:lstStyle/>
                    <a:p>
                      <a:pPr algn="ctr"/>
                      <a:r>
                        <a:rPr lang="sma-NO" sz="3200" dirty="0"/>
                        <a:t>Maam vielie maahtah skåajjesne gaavnedh? Tjaelieh!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  <p:graphicFrame>
        <p:nvGraphicFramePr>
          <p:cNvPr id="10" name="Tabelle 18">
            <a:extLst>
              <a:ext uri="{FF2B5EF4-FFF2-40B4-BE49-F238E27FC236}">
                <a16:creationId xmlns:a16="http://schemas.microsoft.com/office/drawing/2014/main" id="{C7056D26-8F93-4623-95AD-F37BE61AD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36965"/>
              </p:ext>
            </p:extLst>
          </p:nvPr>
        </p:nvGraphicFramePr>
        <p:xfrm>
          <a:off x="2180617" y="1955259"/>
          <a:ext cx="7830766" cy="36478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30766">
                  <a:extLst>
                    <a:ext uri="{9D8B030D-6E8A-4147-A177-3AD203B41FA5}">
                      <a16:colId xmlns:a16="http://schemas.microsoft.com/office/drawing/2014/main" val="1083783653"/>
                    </a:ext>
                  </a:extLst>
                </a:gridCol>
              </a:tblGrid>
              <a:tr h="3647874">
                <a:tc>
                  <a:txBody>
                    <a:bodyPr/>
                    <a:lstStyle/>
                    <a:p>
                      <a:pPr algn="ctr"/>
                      <a:endParaRPr lang="sma-NO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67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1650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</Words>
  <Application>Microsoft Office PowerPoint</Application>
  <PresentationFormat>Widescreen</PresentationFormat>
  <Paragraphs>61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sophie lutz</dc:creator>
  <cp:lastModifiedBy>Anna Erika Jonsson</cp:lastModifiedBy>
  <cp:revision>2</cp:revision>
  <dcterms:created xsi:type="dcterms:W3CDTF">2021-11-09T07:24:18Z</dcterms:created>
  <dcterms:modified xsi:type="dcterms:W3CDTF">2022-07-20T11:43:10Z</dcterms:modified>
</cp:coreProperties>
</file>