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80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98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02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18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67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6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973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58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76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76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348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B9B93-49B9-434C-9586-46AB488B5F19}" type="datetimeFigureOut">
              <a:rPr lang="nb-NO" smtClean="0"/>
              <a:t>09.09.2013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019CE-AD32-4938-B3EF-0AB4B07193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96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59632" y="5517231"/>
            <a:ext cx="6736088" cy="1245127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nb-NO" dirty="0" err="1" smtClean="0"/>
              <a:t>Tsiegle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736088" cy="505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5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896963"/>
          </a:xfrm>
        </p:spPr>
        <p:txBody>
          <a:bodyPr/>
          <a:lstStyle/>
          <a:p>
            <a:r>
              <a:rPr lang="nb-NO" dirty="0" err="1" smtClean="0"/>
              <a:t>Prïjhtjh-gåetie</a:t>
            </a:r>
            <a:endParaRPr lang="nb-NO" dirty="0"/>
          </a:p>
        </p:txBody>
      </p:sp>
      <p:pic>
        <p:nvPicPr>
          <p:cNvPr id="10242" name="Picture 2" descr="C:\Users\Maanagierte\Desktop\Laila\Bilder\2013\2013-09-09 Ovttas\Ovttas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53"/>
            <a:ext cx="7488324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25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nb-NO" dirty="0" smtClean="0"/>
              <a:t>Viskes busse</a:t>
            </a:r>
            <a:endParaRPr lang="nb-NO" dirty="0"/>
          </a:p>
        </p:txBody>
      </p:sp>
      <p:pic>
        <p:nvPicPr>
          <p:cNvPr id="11266" name="Picture 2" descr="C:\Users\Maanagierte\Desktop\Laila\Bilder\2013\2013-09-09 Ovttas\Ovttas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164288" cy="47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8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/>
          <a:lstStyle/>
          <a:p>
            <a:r>
              <a:rPr lang="nb-NO" dirty="0" err="1" smtClean="0"/>
              <a:t>Museume</a:t>
            </a:r>
            <a:r>
              <a:rPr lang="nb-NO" dirty="0" smtClean="0"/>
              <a:t>/ </a:t>
            </a:r>
            <a:r>
              <a:rPr lang="nb-NO" dirty="0" err="1" smtClean="0"/>
              <a:t>staaloe</a:t>
            </a:r>
            <a:endParaRPr lang="nb-NO" dirty="0"/>
          </a:p>
        </p:txBody>
      </p:sp>
      <p:pic>
        <p:nvPicPr>
          <p:cNvPr id="12290" name="Picture 2" descr="C:\Users\Maanagierte\Desktop\Laila\Bilder\2013\2013-09-09 Ovttas\Ovttas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38031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15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r>
              <a:rPr lang="nb-NO" dirty="0" err="1" smtClean="0"/>
              <a:t>Tsumtsie-bæhtoe</a:t>
            </a:r>
            <a:r>
              <a:rPr lang="nb-NO" dirty="0" smtClean="0"/>
              <a:t>/ </a:t>
            </a:r>
            <a:r>
              <a:rPr lang="nb-NO" dirty="0" err="1" smtClean="0"/>
              <a:t>sorpe-bæhtoe</a:t>
            </a:r>
            <a:endParaRPr lang="nb-NO" dirty="0"/>
          </a:p>
        </p:txBody>
      </p:sp>
      <p:pic>
        <p:nvPicPr>
          <p:cNvPr id="13314" name="Picture 2" descr="C:\Users\Maanagierte\Desktop\Laila\Bilder\2013\2013-09-09 Ovttas\Ovttas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588224" cy="439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1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824955"/>
          </a:xfrm>
        </p:spPr>
        <p:txBody>
          <a:bodyPr/>
          <a:lstStyle/>
          <a:p>
            <a:r>
              <a:rPr lang="nb-NO" dirty="0" err="1" smtClean="0"/>
              <a:t>Maanah</a:t>
            </a:r>
            <a:r>
              <a:rPr lang="nb-NO" dirty="0" smtClean="0"/>
              <a:t> </a:t>
            </a:r>
            <a:r>
              <a:rPr lang="nb-NO" dirty="0" err="1" smtClean="0"/>
              <a:t>staaresne</a:t>
            </a:r>
            <a:r>
              <a:rPr lang="nb-NO" dirty="0" smtClean="0"/>
              <a:t> </a:t>
            </a:r>
            <a:r>
              <a:rPr lang="nb-NO" dirty="0" err="1" smtClean="0"/>
              <a:t>stååkedeminie</a:t>
            </a:r>
            <a:endParaRPr lang="nb-NO" dirty="0"/>
          </a:p>
        </p:txBody>
      </p:sp>
      <p:pic>
        <p:nvPicPr>
          <p:cNvPr id="14338" name="Picture 2" descr="C:\Users\Maanagierte\Desktop\Laila\Bilder\2013\2013-09-09 Ovttas\Ovttas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7308304" cy="48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7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36895" y="5589240"/>
            <a:ext cx="7120880" cy="589389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nb-NO" dirty="0" err="1" smtClean="0"/>
              <a:t>Staare</a:t>
            </a:r>
            <a:r>
              <a:rPr lang="nb-NO" dirty="0" smtClean="0"/>
              <a:t> </a:t>
            </a:r>
            <a:r>
              <a:rPr lang="nb-NO" dirty="0" err="1" smtClean="0"/>
              <a:t>jijjege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5268"/>
            <a:ext cx="7361440" cy="490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5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nb-NO" dirty="0" err="1" smtClean="0"/>
              <a:t>Stoerre</a:t>
            </a:r>
            <a:r>
              <a:rPr lang="nb-NO" dirty="0" smtClean="0"/>
              <a:t> </a:t>
            </a:r>
            <a:r>
              <a:rPr lang="nb-NO" dirty="0" err="1" smtClean="0"/>
              <a:t>jïh</a:t>
            </a:r>
            <a:r>
              <a:rPr lang="nb-NO" dirty="0" smtClean="0"/>
              <a:t> onne </a:t>
            </a:r>
            <a:r>
              <a:rPr lang="nb-NO" dirty="0" err="1" smtClean="0"/>
              <a:t>bïjle</a:t>
            </a:r>
            <a:endParaRPr lang="nb-NO" dirty="0"/>
          </a:p>
        </p:txBody>
      </p:sp>
      <p:pic>
        <p:nvPicPr>
          <p:cNvPr id="3074" name="Picture 2" descr="C:\Users\Maanagierte\Desktop\Laila\Bilder\2013\2013-09-09 Ovttas\Ovttas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948264" cy="46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1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nb-NO" dirty="0" err="1" smtClean="0"/>
              <a:t>Onnegåetie</a:t>
            </a:r>
            <a:r>
              <a:rPr lang="nb-NO" dirty="0" smtClean="0"/>
              <a:t>/ </a:t>
            </a:r>
            <a:r>
              <a:rPr lang="nb-NO" dirty="0" err="1" smtClean="0"/>
              <a:t>ohtjegåetie</a:t>
            </a:r>
            <a:endParaRPr lang="nb-NO" dirty="0"/>
          </a:p>
        </p:txBody>
      </p:sp>
      <p:pic>
        <p:nvPicPr>
          <p:cNvPr id="4098" name="Picture 2" descr="C:\Users\Maanagierte\Desktop\Laila\Bilder\2013\2013-09-09 Ovttas\Ovttas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624736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7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nb-NO" dirty="0" err="1" smtClean="0"/>
              <a:t>Sygkele-geajnoe</a:t>
            </a:r>
            <a:endParaRPr lang="nb-NO" dirty="0"/>
          </a:p>
        </p:txBody>
      </p:sp>
      <p:pic>
        <p:nvPicPr>
          <p:cNvPr id="5122" name="Picture 2" descr="C:\Users\Maanagierte\Desktop\Laila\Bilder\2013\2013-09-09 Ovttas\Ovttas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020272" cy="46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7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372877"/>
            <a:ext cx="8229600" cy="753286"/>
          </a:xfrm>
        </p:spPr>
        <p:txBody>
          <a:bodyPr/>
          <a:lstStyle/>
          <a:p>
            <a:r>
              <a:rPr lang="nb-NO" dirty="0" err="1" smtClean="0"/>
              <a:t>Geajnoe</a:t>
            </a:r>
            <a:endParaRPr lang="nb-NO" dirty="0"/>
          </a:p>
        </p:txBody>
      </p:sp>
      <p:pic>
        <p:nvPicPr>
          <p:cNvPr id="6146" name="Picture 2" descr="C:\Users\Maanagierte\Desktop\Laila\Bilder\2013\2013-09-09 Ovttas\Ovttas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452320" cy="49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9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516893"/>
            <a:ext cx="8229600" cy="609270"/>
          </a:xfrm>
        </p:spPr>
        <p:txBody>
          <a:bodyPr/>
          <a:lstStyle/>
          <a:p>
            <a:r>
              <a:rPr lang="nb-NO" dirty="0" err="1" smtClean="0"/>
              <a:t>Rööpses</a:t>
            </a:r>
            <a:r>
              <a:rPr lang="nb-NO" dirty="0" smtClean="0"/>
              <a:t> </a:t>
            </a:r>
            <a:r>
              <a:rPr lang="nb-NO" dirty="0" err="1" smtClean="0"/>
              <a:t>blommah</a:t>
            </a:r>
            <a:r>
              <a:rPr lang="nb-NO" dirty="0" smtClean="0"/>
              <a:t> </a:t>
            </a:r>
            <a:r>
              <a:rPr lang="nb-NO" dirty="0" err="1" smtClean="0"/>
              <a:t>staaresne</a:t>
            </a:r>
            <a:endParaRPr lang="nb-NO" dirty="0"/>
          </a:p>
        </p:txBody>
      </p:sp>
      <p:pic>
        <p:nvPicPr>
          <p:cNvPr id="7170" name="Picture 2" descr="C:\Users\Maanagierte\Desktop\Laila\Bilder\2013\2013-09-09 Ovttas\Ovttas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884368" cy="52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2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nb-NO" dirty="0" err="1" smtClean="0"/>
              <a:t>Stoerre</a:t>
            </a:r>
            <a:r>
              <a:rPr lang="nb-NO" dirty="0" smtClean="0"/>
              <a:t> </a:t>
            </a:r>
            <a:r>
              <a:rPr lang="nb-NO" dirty="0" err="1" smtClean="0"/>
              <a:t>gærhkoe</a:t>
            </a:r>
            <a:r>
              <a:rPr lang="nb-NO" dirty="0" smtClean="0"/>
              <a:t> </a:t>
            </a:r>
            <a:r>
              <a:rPr lang="nb-NO" dirty="0" err="1" smtClean="0"/>
              <a:t>Tråantesne</a:t>
            </a:r>
            <a:endParaRPr lang="nb-NO" dirty="0"/>
          </a:p>
        </p:txBody>
      </p:sp>
      <p:pic>
        <p:nvPicPr>
          <p:cNvPr id="8194" name="Picture 2" descr="C:\Users\Maanagierte\Desktop\Laila\Bilder\2013\2013-09-09 Ovttas\Ovttas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anagierte\Desktop\Laila\Bilder\2013\2013-09-09 Ovttas\Ovttas 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anagierte\Desktop\Laila\Bilder\2013\2013-09-09 Ovttas\Ovttas 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2996952"/>
            <a:ext cx="3131840" cy="20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4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/>
          <a:lstStyle/>
          <a:p>
            <a:r>
              <a:rPr lang="nb-NO" dirty="0" err="1" smtClean="0"/>
              <a:t>Prïjhtjh-gåetien</a:t>
            </a:r>
            <a:r>
              <a:rPr lang="nb-NO" dirty="0" smtClean="0"/>
              <a:t> </a:t>
            </a:r>
            <a:r>
              <a:rPr lang="nb-NO" dirty="0" err="1" smtClean="0"/>
              <a:t>tsïegle</a:t>
            </a:r>
            <a:endParaRPr lang="nb-NO" dirty="0"/>
          </a:p>
        </p:txBody>
      </p:sp>
      <p:pic>
        <p:nvPicPr>
          <p:cNvPr id="9218" name="Picture 2" descr="C:\Users\Maanagierte\Desktop\Laila\Bilder\2013\2013-09-09 Ovttas\Ovttas 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588224" cy="439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90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32</Words>
  <Application>Microsoft Office PowerPoint</Application>
  <PresentationFormat>Skjermfremvisning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5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Maanagierte</dc:creator>
  <cp:lastModifiedBy>Maanagierte</cp:lastModifiedBy>
  <cp:revision>7</cp:revision>
  <dcterms:created xsi:type="dcterms:W3CDTF">2013-09-09T11:35:51Z</dcterms:created>
  <dcterms:modified xsi:type="dcterms:W3CDTF">2013-09-09T12:29:53Z</dcterms:modified>
</cp:coreProperties>
</file>